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/>
    <p:restoredTop sz="86162"/>
  </p:normalViewPr>
  <p:slideViewPr>
    <p:cSldViewPr snapToGrid="0" snapToObjects="1">
      <p:cViewPr varScale="1">
        <p:scale>
          <a:sx n="118" d="100"/>
          <a:sy n="118" d="100"/>
        </p:scale>
        <p:origin x="216" y="50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81" Type="http://schemas.openxmlformats.org/officeDocument/2006/relationships/customXml" Target="../ink/ink40.xml"/><Relationship Id="rId86" Type="http://schemas.openxmlformats.org/officeDocument/2006/relationships/customXml" Target="../ink/ink43.xml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34" Type="http://schemas.openxmlformats.org/officeDocument/2006/relationships/customXml" Target="../ink/ink16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2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79" y="2575233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299" y="3705315"/>
            <a:ext cx="6127889" cy="21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218</Words>
  <Application>Microsoft Macintosh PowerPoint</Application>
  <PresentationFormat>Widescreen</PresentationFormat>
  <Paragraphs>70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162</cp:revision>
  <cp:lastPrinted>2019-10-22T16:35:22Z</cp:lastPrinted>
  <dcterms:created xsi:type="dcterms:W3CDTF">2019-10-07T15:32:39Z</dcterms:created>
  <dcterms:modified xsi:type="dcterms:W3CDTF">2020-11-09T16:00:59Z</dcterms:modified>
</cp:coreProperties>
</file>